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  <p:sldMasterId id="2147483669" r:id="rId5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65" r:id="rId14"/>
    <p:sldId id="266" r:id="rId15"/>
    <p:sldId id="267" r:id="rId16"/>
    <p:sldId id="281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9144000" cy="5143500" type="screen16x9"/>
  <p:notesSz cx="6858000" cy="9144000"/>
  <p:embeddedFontLst>
    <p:embeddedFont>
      <p:font typeface="Cabin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2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F66605-BF60-4018-BE11-F5913F023FBE}">
  <a:tblStyle styleId="{27F66605-BF60-4018-BE11-F5913F023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17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457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6e9a363e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6e9a363e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717c9ba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717c9ba3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717c9ba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717c9ba3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717c9ba3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717c9ba3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1227f32c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1227f32c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9164f3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9164f3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6e9a363e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6e9a363e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1227f32c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1227f32c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164f3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164f3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9164f3e2f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9164f3e2f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9164f3e2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9164f3e2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9164f3e2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9164f3e2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9164f3e2f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9164f3e2f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9164f3e2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9164f3e2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6e9a363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6e9a363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3.gif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 amt="18000"/>
          </a:blip>
          <a:srcRect l="475" t="590" r="-1721" b="-5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MEASURING FORCES 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measure forces using newtons.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532075" y="2846725"/>
            <a:ext cx="59934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newton.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measure force using a newton meter.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We will investigate forces</a:t>
            </a:r>
            <a:endParaRPr sz="4800" dirty="0"/>
          </a:p>
        </p:txBody>
      </p:sp>
      <p:graphicFrame>
        <p:nvGraphicFramePr>
          <p:cNvPr id="210" name="Google Shape;210;p33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1" name="Google Shape;211;p33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2" name="Google Shape;212;p33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body" idx="2"/>
          </p:nvPr>
        </p:nvSpPr>
        <p:spPr>
          <a:xfrm>
            <a:off x="511600" y="83435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Science the word </a:t>
            </a:r>
            <a:r>
              <a:rPr lang="en-GB" b="1" dirty="0"/>
              <a:t>force</a:t>
            </a:r>
            <a:r>
              <a:rPr lang="en-GB" dirty="0"/>
              <a:t> means a push, pull or twist on an object.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Fill out this table with as many examples of these different forces.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measure forces using newtons.</a:t>
            </a:r>
            <a:endParaRPr/>
          </a:p>
        </p:txBody>
      </p:sp>
      <p:graphicFrame>
        <p:nvGraphicFramePr>
          <p:cNvPr id="219" name="Google Shape;219;p34"/>
          <p:cNvGraphicFramePr/>
          <p:nvPr>
            <p:extLst>
              <p:ext uri="{D42A27DB-BD31-4B8C-83A1-F6EECF244321}">
                <p14:modId xmlns:p14="http://schemas.microsoft.com/office/powerpoint/2010/main" val="388918786"/>
              </p:ext>
            </p:extLst>
          </p:nvPr>
        </p:nvGraphicFramePr>
        <p:xfrm>
          <a:off x="6856937" y="205912"/>
          <a:ext cx="2039350" cy="86862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03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Think of some examples from primary school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8681507-D909-441E-B988-396E04F95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20328"/>
              </p:ext>
            </p:extLst>
          </p:nvPr>
        </p:nvGraphicFramePr>
        <p:xfrm>
          <a:off x="550450" y="2571749"/>
          <a:ext cx="6096000" cy="226047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80759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46123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68833463"/>
                    </a:ext>
                  </a:extLst>
                </a:gridCol>
              </a:tblGrid>
              <a:tr h="394735">
                <a:tc>
                  <a:txBody>
                    <a:bodyPr/>
                    <a:lstStyle/>
                    <a:p>
                      <a:r>
                        <a:rPr lang="en-GB" sz="2000" dirty="0"/>
                        <a:t>Push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Pull 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Twist 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941219"/>
                  </a:ext>
                </a:extLst>
              </a:tr>
              <a:tr h="186423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72665"/>
                  </a:ext>
                </a:extLst>
              </a:tr>
            </a:tbl>
          </a:graphicData>
        </a:graphic>
      </p:graphicFrame>
      <p:pic>
        <p:nvPicPr>
          <p:cNvPr id="8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EDA47FDF-B95C-4847-AFA9-4437CE1BFE3B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793041" y="3639810"/>
            <a:ext cx="244475" cy="2444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9C3EC06-DE27-49C1-AAB9-25D0F808DD00}"/>
              </a:ext>
            </a:extLst>
          </p:cNvPr>
          <p:cNvSpPr/>
          <p:nvPr/>
        </p:nvSpPr>
        <p:spPr>
          <a:xfrm>
            <a:off x="6856937" y="2847722"/>
            <a:ext cx="2052228" cy="2052228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3608AE-7335-4CC2-8CA5-50F364E93DD3}"/>
              </a:ext>
            </a:extLst>
          </p:cNvPr>
          <p:cNvSpPr/>
          <p:nvPr/>
        </p:nvSpPr>
        <p:spPr>
          <a:xfrm>
            <a:off x="6856937" y="2847722"/>
            <a:ext cx="2052228" cy="20522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92F8A-CF07-45C8-AD1B-1246AFF28FDD}"/>
              </a:ext>
            </a:extLst>
          </p:cNvPr>
          <p:cNvSpPr txBox="1"/>
          <p:nvPr/>
        </p:nvSpPr>
        <p:spPr>
          <a:xfrm>
            <a:off x="7123067" y="234366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2 minutes</a:t>
            </a:r>
          </a:p>
        </p:txBody>
      </p:sp>
      <p:pic>
        <p:nvPicPr>
          <p:cNvPr id="1026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F6F3FB22-2901-4257-BDD2-2ABDBA37C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24" y="1259215"/>
            <a:ext cx="1307583" cy="95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2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1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2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body" idx="2"/>
          </p:nvPr>
        </p:nvSpPr>
        <p:spPr>
          <a:xfrm>
            <a:off x="511600" y="83435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We know that we can’t see a force but we can see the effect of a force on an object.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One way to see the effect of a force is to measure it.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 dirty="0"/>
              <a:t>Can you think of what we use in our everyday lives to measure the effect of forces on objects?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measure forces using newtons.</a:t>
            </a:r>
            <a:endParaRPr/>
          </a:p>
        </p:txBody>
      </p:sp>
      <p:graphicFrame>
        <p:nvGraphicFramePr>
          <p:cNvPr id="219" name="Google Shape;219;p34"/>
          <p:cNvGraphicFramePr/>
          <p:nvPr/>
        </p:nvGraphicFramePr>
        <p:xfrm>
          <a:off x="6856937" y="205912"/>
          <a:ext cx="2039350" cy="137154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03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that we measure our body weight using scales and we use a ruler to measure length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300" y="2061975"/>
            <a:ext cx="1378426" cy="112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200" y="3190925"/>
            <a:ext cx="2561725" cy="1709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9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measure forces using newtons.</a:t>
            </a:r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2"/>
          </p:nvPr>
        </p:nvSpPr>
        <p:spPr>
          <a:xfrm>
            <a:off x="521838" y="838705"/>
            <a:ext cx="6254700" cy="40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Units are measurements such as centimetres, minutes or kilograms. 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In Science, forces₁ are measured using a unit called a </a:t>
            </a:r>
            <a:r>
              <a:rPr lang="en-GB" b="1" dirty="0">
                <a:solidFill>
                  <a:schemeClr val="dk1"/>
                </a:solidFill>
              </a:rPr>
              <a:t>newton₂</a:t>
            </a:r>
            <a:r>
              <a:rPr lang="en-GB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The unit newton can be shortened 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to the letter </a:t>
            </a:r>
            <a:r>
              <a:rPr lang="en-GB" b="1" dirty="0">
                <a:solidFill>
                  <a:schemeClr val="dk1"/>
                </a:solidFill>
              </a:rPr>
              <a:t>N</a:t>
            </a:r>
            <a:r>
              <a:rPr lang="en-GB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Newtons (N) is named after the English 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scientist Sir Isaac Newton.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aphicFrame>
        <p:nvGraphicFramePr>
          <p:cNvPr id="228" name="Google Shape;228;p35"/>
          <p:cNvGraphicFramePr/>
          <p:nvPr>
            <p:extLst>
              <p:ext uri="{D42A27DB-BD31-4B8C-83A1-F6EECF244321}">
                <p14:modId xmlns:p14="http://schemas.microsoft.com/office/powerpoint/2010/main" val="2402322144"/>
              </p:ext>
            </p:extLst>
          </p:nvPr>
        </p:nvGraphicFramePr>
        <p:xfrm>
          <a:off x="6911859" y="1804234"/>
          <a:ext cx="2142625" cy="187446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unit is used to measure forces?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letter is used for the shorter unit of newton?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Pair Share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9" name="Google Shape;229;p35"/>
          <p:cNvGraphicFramePr/>
          <p:nvPr>
            <p:extLst>
              <p:ext uri="{D42A27DB-BD31-4B8C-83A1-F6EECF244321}">
                <p14:modId xmlns:p14="http://schemas.microsoft.com/office/powerpoint/2010/main" val="3362461897"/>
              </p:ext>
            </p:extLst>
          </p:nvPr>
        </p:nvGraphicFramePr>
        <p:xfrm>
          <a:off x="6975121" y="3838225"/>
          <a:ext cx="2032210" cy="108198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032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r>
                        <a:rPr lang="en-GB" sz="12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push, pull or twist </a:t>
                      </a:r>
                      <a:endParaRPr sz="12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2- unit used to measure force.</a:t>
                      </a:r>
                      <a:endParaRPr sz="1200" dirty="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124" y="2364466"/>
            <a:ext cx="1876651" cy="225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B4C90FF5-8859-42BB-AD66-2ED92352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24" y="440050"/>
            <a:ext cx="1381419" cy="101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measure forces using newtons.</a:t>
            </a:r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2"/>
          </p:nvPr>
        </p:nvSpPr>
        <p:spPr>
          <a:xfrm>
            <a:off x="464125" y="734825"/>
            <a:ext cx="6262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A newton meter (also called a spring balance)  is a scientific tool used to measure force.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A spring in the balance stretches when an object pulls on it and this shows the force in newtons (N)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larger an object, the larger the newtons.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smaller an object the smaller the newtons.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1 newton is about the size of an apple = 100 grams.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10 newtons is about the size of a flour = 1 kg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7" name="Google Shape;237;p36" descr="Image result for newton metre workshee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1825" y="2670650"/>
            <a:ext cx="1026700" cy="2113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36"/>
          <p:cNvGraphicFramePr/>
          <p:nvPr/>
        </p:nvGraphicFramePr>
        <p:xfrm>
          <a:off x="6797450" y="266050"/>
          <a:ext cx="2142625" cy="237343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does a newton meter measure?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the measurement of force?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True or false: The larger an object the less newtons it has.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9" name="Google Shape;239;p36"/>
          <p:cNvSpPr/>
          <p:nvPr/>
        </p:nvSpPr>
        <p:spPr>
          <a:xfrm>
            <a:off x="7921150" y="3099825"/>
            <a:ext cx="334200" cy="348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300" y="2609775"/>
            <a:ext cx="835475" cy="24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A166BBBE-1D5F-41EF-B7FF-04686EB93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62" y="32754"/>
            <a:ext cx="1112831" cy="8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measure forces using newtons.</a:t>
            </a:r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52071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 newton meter (also called a spring balance)  is a scientific tool used to measure forces.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Newton meters have different designs but they all measure newtons (N)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To read a Newton meter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Look at the side with the N symbol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Read the number next to the pointer.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This spring balance shows a force of 0N because there is no force acting on it. 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graphicFrame>
        <p:nvGraphicFramePr>
          <p:cNvPr id="247" name="Google Shape;247;p37"/>
          <p:cNvGraphicFramePr/>
          <p:nvPr/>
        </p:nvGraphicFramePr>
        <p:xfrm>
          <a:off x="6797450" y="266050"/>
          <a:ext cx="2142625" cy="187446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unit does a newton meter measure?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the symbol for units?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do you read a Newton meter?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325" y="2091100"/>
            <a:ext cx="1274749" cy="28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925" y="687863"/>
            <a:ext cx="953375" cy="19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077" y="2742527"/>
            <a:ext cx="1667125" cy="21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measure forces using newtons.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2"/>
          </p:nvPr>
        </p:nvSpPr>
        <p:spPr>
          <a:xfrm>
            <a:off x="532600" y="875000"/>
            <a:ext cx="6208800" cy="4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Newton meter can also measure a force when an object is pulled on a surface. Newtons can be shown by a number followed by the letter 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block is 4N of force to pull.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00" y="2959800"/>
            <a:ext cx="4925225" cy="1765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38"/>
          <p:cNvGraphicFramePr/>
          <p:nvPr/>
        </p:nvGraphicFramePr>
        <p:xfrm>
          <a:off x="6837350" y="931550"/>
          <a:ext cx="2142625" cy="153918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many newtons is the force of pulling this block?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this force diagram showing a push, pull or twist?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9" name="Google Shape;259;p38"/>
          <p:cNvSpPr txBox="1"/>
          <p:nvPr/>
        </p:nvSpPr>
        <p:spPr>
          <a:xfrm>
            <a:off x="3880450" y="3111975"/>
            <a:ext cx="24729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Newton meter reads 4N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measure forces using newtons.</a:t>
            </a:r>
            <a:endParaRPr/>
          </a:p>
        </p:txBody>
      </p:sp>
      <p:sp>
        <p:nvSpPr>
          <p:cNvPr id="265" name="Google Shape;265;p39"/>
          <p:cNvSpPr/>
          <p:nvPr/>
        </p:nvSpPr>
        <p:spPr>
          <a:xfrm>
            <a:off x="552550" y="858552"/>
            <a:ext cx="6211500" cy="818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Read the pointer in the newton meters below and calculate the newtons (N) for A-D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325" y="1677150"/>
            <a:ext cx="4931724" cy="33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 txBox="1"/>
          <p:nvPr/>
        </p:nvSpPr>
        <p:spPr>
          <a:xfrm>
            <a:off x="-291028" y="1807749"/>
            <a:ext cx="72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                    </a:t>
            </a:r>
            <a:r>
              <a:rPr lang="en-GB" sz="2400" b="1" i="0" u="none" strike="noStrike" cap="non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A                B                C                D</a:t>
            </a:r>
            <a:endParaRPr sz="2400" b="1">
              <a:solidFill>
                <a:srgbClr val="FF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aphicFrame>
        <p:nvGraphicFramePr>
          <p:cNvPr id="268" name="Google Shape;268;p39"/>
          <p:cNvGraphicFramePr/>
          <p:nvPr/>
        </p:nvGraphicFramePr>
        <p:xfrm>
          <a:off x="6070900" y="1860350"/>
          <a:ext cx="2482250" cy="219441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124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Spring Balance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Force (N)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9" name="Google Shape;269;p39"/>
          <p:cNvGraphicFramePr/>
          <p:nvPr/>
        </p:nvGraphicFramePr>
        <p:xfrm>
          <a:off x="6584555" y="4167813"/>
          <a:ext cx="2134475" cy="74669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 A together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98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9C3FDFBE-05EA-4A6D-BC76-0CD065C2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948" y="87658"/>
            <a:ext cx="998052" cy="73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093E8694-D419-4644-9AEB-3C87940652EE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7160430" y="1155303"/>
            <a:ext cx="172859" cy="17285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FE8AC8C-1679-4FBF-AAFC-B76A80E3CD96}"/>
              </a:ext>
            </a:extLst>
          </p:cNvPr>
          <p:cNvSpPr/>
          <p:nvPr/>
        </p:nvSpPr>
        <p:spPr>
          <a:xfrm>
            <a:off x="7025161" y="363215"/>
            <a:ext cx="1448722" cy="1451050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BFE9CC-53B3-4714-829A-5B9A29417A3E}"/>
              </a:ext>
            </a:extLst>
          </p:cNvPr>
          <p:cNvSpPr/>
          <p:nvPr/>
        </p:nvSpPr>
        <p:spPr>
          <a:xfrm>
            <a:off x="7025161" y="363215"/>
            <a:ext cx="1448722" cy="145105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ABF84-FBB6-436B-B8EB-C40F57B82B68}"/>
              </a:ext>
            </a:extLst>
          </p:cNvPr>
          <p:cNvSpPr txBox="1"/>
          <p:nvPr/>
        </p:nvSpPr>
        <p:spPr>
          <a:xfrm>
            <a:off x="7270589" y="59382"/>
            <a:ext cx="96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 minute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measure forces using newtons.</a:t>
            </a:r>
            <a:endParaRPr/>
          </a:p>
        </p:txBody>
      </p:sp>
      <p:sp>
        <p:nvSpPr>
          <p:cNvPr id="275" name="Google Shape;275;p40"/>
          <p:cNvSpPr txBox="1">
            <a:spLocks noGrp="1"/>
          </p:cNvSpPr>
          <p:nvPr>
            <p:ph type="body" idx="2"/>
          </p:nvPr>
        </p:nvSpPr>
        <p:spPr>
          <a:xfrm>
            <a:off x="552549" y="767450"/>
            <a:ext cx="6244825" cy="4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>
                <a:solidFill>
                  <a:schemeClr val="dk1"/>
                </a:solidFill>
              </a:rPr>
              <a:t>Forces</a:t>
            </a:r>
            <a:r>
              <a:rPr lang="en-GB" sz="1400" b="1" baseline="-25000" dirty="0">
                <a:solidFill>
                  <a:schemeClr val="dk1"/>
                </a:solidFill>
              </a:rPr>
              <a:t>1 </a:t>
            </a:r>
            <a:r>
              <a:rPr lang="en-GB" sz="1400" dirty="0"/>
              <a:t>act on everything around us all the time. 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/>
              <a:t>Every force can be measured in newtons. 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/>
              <a:t>It is important to know how forces affect objects so you can explain everyday tasks using physics. 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graphicFrame>
        <p:nvGraphicFramePr>
          <p:cNvPr id="276" name="Google Shape;276;p40"/>
          <p:cNvGraphicFramePr/>
          <p:nvPr>
            <p:extLst>
              <p:ext uri="{D42A27DB-BD31-4B8C-83A1-F6EECF244321}">
                <p14:modId xmlns:p14="http://schemas.microsoft.com/office/powerpoint/2010/main" val="312115798"/>
              </p:ext>
            </p:extLst>
          </p:nvPr>
        </p:nvGraphicFramePr>
        <p:xfrm>
          <a:off x="6828050" y="1224218"/>
          <a:ext cx="2142625" cy="153918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dog is pulling with a force of 10N?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Predict what is going to happen in this picture.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7" name="Google Shape;277;p40"/>
          <p:cNvGraphicFramePr/>
          <p:nvPr/>
        </p:nvGraphicFramePr>
        <p:xfrm>
          <a:off x="6797375" y="4282150"/>
          <a:ext cx="2134475" cy="71622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push, pull or twist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8" name="Google Shape;278;p40"/>
          <p:cNvPicPr preferRelativeResize="0"/>
          <p:nvPr/>
        </p:nvPicPr>
        <p:blipFill rotWithShape="1">
          <a:blip r:embed="rId3">
            <a:alphaModFix/>
          </a:blip>
          <a:srcRect l="2008"/>
          <a:stretch/>
        </p:blipFill>
        <p:spPr>
          <a:xfrm>
            <a:off x="681738" y="2274300"/>
            <a:ext cx="4113546" cy="272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/>
        </p:nvSpPr>
        <p:spPr>
          <a:xfrm>
            <a:off x="864363" y="2222625"/>
            <a:ext cx="940112" cy="40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Dog 1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3246138" y="2131525"/>
            <a:ext cx="940112" cy="40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Dog  2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D694D846-1527-4AE9-B40F-12BC37A1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471" y="145130"/>
            <a:ext cx="1242980" cy="90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effect of forces on familiar objects.</a:t>
            </a:r>
            <a:endParaRPr/>
          </a:p>
        </p:txBody>
      </p:sp>
      <p:sp>
        <p:nvSpPr>
          <p:cNvPr id="286" name="Google Shape;286;p4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54849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Forces₁</a:t>
            </a:r>
            <a:r>
              <a:rPr lang="en-GB">
                <a:solidFill>
                  <a:schemeClr val="dk1"/>
                </a:solidFill>
              </a:rPr>
              <a:t> are measured using a unit called the </a:t>
            </a:r>
            <a:r>
              <a:rPr lang="en-GB" b="1">
                <a:solidFill>
                  <a:schemeClr val="dk1"/>
                </a:solidFill>
              </a:rPr>
              <a:t>newton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Newton meters (or spring balances) </a:t>
            </a:r>
            <a:r>
              <a:rPr lang="en-GB" b="1">
                <a:solidFill>
                  <a:schemeClr val="dk1"/>
                </a:solidFill>
              </a:rPr>
              <a:t>measure forces₁</a:t>
            </a:r>
            <a:r>
              <a:rPr lang="en-GB">
                <a:solidFill>
                  <a:schemeClr val="dk1"/>
                </a:solidFill>
              </a:rPr>
              <a:t>.</a:t>
            </a:r>
            <a:endParaRPr/>
          </a:p>
        </p:txBody>
      </p:sp>
      <p:graphicFrame>
        <p:nvGraphicFramePr>
          <p:cNvPr id="287" name="Google Shape;287;p41"/>
          <p:cNvGraphicFramePr/>
          <p:nvPr/>
        </p:nvGraphicFramePr>
        <p:xfrm>
          <a:off x="155450" y="399707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is a force measured in a science laboratory?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8" name="Google Shape;288;p41"/>
          <p:cNvGraphicFramePr/>
          <p:nvPr/>
        </p:nvGraphicFramePr>
        <p:xfrm>
          <a:off x="6341300" y="4306313"/>
          <a:ext cx="2134475" cy="71622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push, pull or twist</a:t>
                      </a:r>
                      <a:endParaRPr sz="12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204079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4"/>
          <p:cNvGraphicFramePr/>
          <p:nvPr/>
        </p:nvGraphicFramePr>
        <p:xfrm>
          <a:off x="20408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4"/>
          <p:cNvGraphicFramePr/>
          <p:nvPr/>
        </p:nvGraphicFramePr>
        <p:xfrm>
          <a:off x="5157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515700" y="317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4439730" y="3654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4"/>
          <p:cNvGraphicFramePr/>
          <p:nvPr/>
        </p:nvGraphicFramePr>
        <p:xfrm>
          <a:off x="6838660" y="2531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Google Shape;145;p24"/>
          <p:cNvGraphicFramePr/>
          <p:nvPr/>
        </p:nvGraphicFramePr>
        <p:xfrm>
          <a:off x="443972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4"/>
          <p:cNvGraphicFramePr/>
          <p:nvPr/>
        </p:nvGraphicFramePr>
        <p:xfrm>
          <a:off x="683865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4"/>
          <p:cNvGraphicFramePr/>
          <p:nvPr/>
        </p:nvGraphicFramePr>
        <p:xfrm>
          <a:off x="515688" y="382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50" y="2368800"/>
            <a:ext cx="3797499" cy="26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measure forces using newtons.</a:t>
            </a:r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body" idx="2"/>
          </p:nvPr>
        </p:nvSpPr>
        <p:spPr>
          <a:xfrm>
            <a:off x="514500" y="1822200"/>
            <a:ext cx="4812900" cy="30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is a force?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is a newton?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is the symbol for a newton?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True or false: Pulling an object can be measured in newtons?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would have more newtons in the following: An apple (100g) or a bag of flour (1kg)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6" name="Google Shape;296;p42"/>
          <p:cNvSpPr/>
          <p:nvPr/>
        </p:nvSpPr>
        <p:spPr>
          <a:xfrm>
            <a:off x="514500" y="844400"/>
            <a:ext cx="6371400" cy="9144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AutoNum type="arabicPeriod"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Answer the questions below in your book (full sentences)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AutoNum type="arabicPeriod"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Find the newtons (N) of newton meters 1-5.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97" name="Google Shape;297;p42"/>
          <p:cNvGraphicFramePr/>
          <p:nvPr/>
        </p:nvGraphicFramePr>
        <p:xfrm>
          <a:off x="6969595" y="104275"/>
          <a:ext cx="2089175" cy="1772352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08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2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Science, forces₁ are measured using a unit called a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newton₂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Newtons are a measure of force. The unit newton can be shortened to the letter </a:t>
                      </a:r>
                      <a:r>
                        <a:rPr lang="en-GB" sz="10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 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8" name="Google Shape;298;p42"/>
          <p:cNvSpPr txBox="1"/>
          <p:nvPr/>
        </p:nvSpPr>
        <p:spPr>
          <a:xfrm>
            <a:off x="5517455" y="2170250"/>
            <a:ext cx="3414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	     2		3	     4 	          5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11B13085-818D-4E68-8B76-047438EB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58" y="95471"/>
            <a:ext cx="807691" cy="59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>
            <a:spLocks noGrp="1"/>
          </p:cNvSpPr>
          <p:nvPr>
            <p:ph type="body" idx="1"/>
          </p:nvPr>
        </p:nvSpPr>
        <p:spPr>
          <a:xfrm>
            <a:off x="532075" y="2846725"/>
            <a:ext cx="59934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newton.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measure force using a newton meter.</a:t>
            </a:r>
            <a:endParaRPr/>
          </a:p>
        </p:txBody>
      </p:sp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We will measure forces using newtons.</a:t>
            </a:r>
            <a:endParaRPr sz="4800"/>
          </a:p>
        </p:txBody>
      </p:sp>
      <p:graphicFrame>
        <p:nvGraphicFramePr>
          <p:cNvPr id="305" name="Google Shape;305;p43"/>
          <p:cNvGraphicFramePr/>
          <p:nvPr/>
        </p:nvGraphicFramePr>
        <p:xfrm>
          <a:off x="6693450" y="402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6" name="Google Shape;306;p43"/>
          <p:cNvGraphicFramePr/>
          <p:nvPr/>
        </p:nvGraphicFramePr>
        <p:xfrm>
          <a:off x="7603350" y="22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7" name="Google Shape;307;p43"/>
          <p:cNvGraphicFramePr/>
          <p:nvPr/>
        </p:nvGraphicFramePr>
        <p:xfrm>
          <a:off x="7603350" y="73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We measure force in </a:t>
            </a:r>
            <a:r>
              <a:rPr lang="en-GB" sz="2500" b="1"/>
              <a:t>newtons</a:t>
            </a:r>
            <a:r>
              <a:rPr lang="en-GB" sz="2500"/>
              <a:t> (symbol: </a:t>
            </a:r>
            <a:r>
              <a:rPr lang="en-GB" sz="2500" b="1"/>
              <a:t>N</a:t>
            </a:r>
            <a:r>
              <a:rPr lang="en-GB" sz="2500"/>
              <a:t>), which is named after the 17</a:t>
            </a:r>
            <a:r>
              <a:rPr lang="en-GB" sz="2400" baseline="30000"/>
              <a:t>th</a:t>
            </a:r>
            <a:r>
              <a:rPr lang="en-GB" sz="2400"/>
              <a:t> </a:t>
            </a:r>
            <a:r>
              <a:rPr lang="en-GB" sz="2500"/>
              <a:t>century English scientist, </a:t>
            </a:r>
            <a:r>
              <a:rPr lang="en-GB" sz="2500" i="1"/>
              <a:t>Sir Isaac Newton</a:t>
            </a:r>
            <a:r>
              <a:rPr lang="en-GB" sz="2500"/>
              <a:t>.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500"/>
              <a:t>It takes approximately 1N of force to lift an apple.</a:t>
            </a: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650" y="152400"/>
            <a:ext cx="2112950" cy="290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650" y="3211220"/>
            <a:ext cx="13239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measure forces using newtons.</a:t>
            </a:r>
            <a:endParaRPr/>
          </a:p>
        </p:txBody>
      </p:sp>
      <p:sp>
        <p:nvSpPr>
          <p:cNvPr id="321" name="Google Shape;321;p4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kg = 10 Newtons</a:t>
            </a:r>
            <a:endParaRPr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 kg = 700N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kg = 200N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22" name="Google Shape;322;p45"/>
          <p:cNvGraphicFramePr/>
          <p:nvPr/>
        </p:nvGraphicFramePr>
        <p:xfrm>
          <a:off x="6797450" y="70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•How much will 4kg be in newtons ______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•How much will 100 newtons be _____ kg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00" y="1047075"/>
            <a:ext cx="19050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measure forces using newtons.</a:t>
            </a:r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GB" sz="2000"/>
              <a:t>In the kitchen, cooks use scales to measure how much the Earth’s gravity pulls on the ingredients.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</a:pPr>
            <a:r>
              <a:rPr lang="en-GB" sz="2000"/>
              <a:t>For example twenty grams of flour is pulled to the centre of the Earth, causing the flour to push down on the scales.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GB" sz="2000"/>
              <a:t>Scales use a spring that is squashed or compressed to measure force.</a:t>
            </a:r>
            <a:endParaRPr sz="2000"/>
          </a:p>
        </p:txBody>
      </p:sp>
      <p:pic>
        <p:nvPicPr>
          <p:cNvPr id="330" name="Google Shape;330;p46" descr="Image result for the spring in kitchen sca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9499" y="3154525"/>
            <a:ext cx="3461600" cy="1684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Google Shape;331;p46"/>
          <p:cNvGraphicFramePr/>
          <p:nvPr/>
        </p:nvGraphicFramePr>
        <p:xfrm>
          <a:off x="6797450" y="70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are kitchen/bathroom scales measuring?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do scales use to measure a force?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Pair Share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measure forces using newtons.</a:t>
            </a:r>
            <a:endParaRPr/>
          </a:p>
        </p:txBody>
      </p:sp>
      <p:sp>
        <p:nvSpPr>
          <p:cNvPr id="337" name="Google Shape;337;p47"/>
          <p:cNvSpPr txBox="1">
            <a:spLocks noGrp="1"/>
          </p:cNvSpPr>
          <p:nvPr>
            <p:ph type="body" idx="2"/>
          </p:nvPr>
        </p:nvSpPr>
        <p:spPr>
          <a:xfrm>
            <a:off x="625975" y="772175"/>
            <a:ext cx="38934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/>
              <a:t>A </a:t>
            </a:r>
            <a:r>
              <a:rPr lang="en-GB" sz="2000" i="1"/>
              <a:t>spring balance</a:t>
            </a:r>
            <a:r>
              <a:rPr lang="en-GB" sz="2000"/>
              <a:t>, </a:t>
            </a:r>
            <a:r>
              <a:rPr lang="en-GB" sz="2000" i="1"/>
              <a:t>bathroom scale</a:t>
            </a:r>
            <a:r>
              <a:rPr lang="en-GB" sz="2000"/>
              <a:t>, and </a:t>
            </a:r>
            <a:r>
              <a:rPr lang="en-GB" sz="2000" i="1"/>
              <a:t>kitchen scale</a:t>
            </a:r>
            <a:r>
              <a:rPr lang="en-GB" sz="2000"/>
              <a:t> all </a:t>
            </a:r>
            <a:r>
              <a:rPr lang="en-GB" sz="2000" b="1"/>
              <a:t>measure force</a:t>
            </a:r>
            <a:r>
              <a:rPr lang="en-GB" sz="2000"/>
              <a:t>.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/>
              <a:t>They are measuring what is </a:t>
            </a:r>
            <a:r>
              <a:rPr lang="en-GB" sz="2000" i="1"/>
              <a:t>pressing down (pushing)</a:t>
            </a:r>
            <a:r>
              <a:rPr lang="en-GB" sz="2000"/>
              <a:t> on them (kitchen/bathroom scales) or what is </a:t>
            </a:r>
            <a:r>
              <a:rPr lang="en-GB" sz="2000" i="1"/>
              <a:t>pulling</a:t>
            </a:r>
            <a:r>
              <a:rPr lang="en-GB" sz="2000"/>
              <a:t> on them (spring balance).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000"/>
          </a:p>
        </p:txBody>
      </p:sp>
      <p:graphicFrame>
        <p:nvGraphicFramePr>
          <p:cNvPr id="338" name="Google Shape;338;p47"/>
          <p:cNvGraphicFramePr/>
          <p:nvPr/>
        </p:nvGraphicFramePr>
        <p:xfrm>
          <a:off x="6807500" y="17877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{27F66605-BF60-4018-BE11-F5913F023FBE}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can we use to measure force?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9" name="Google Shape;339;p47"/>
          <p:cNvPicPr preferRelativeResize="0"/>
          <p:nvPr/>
        </p:nvPicPr>
        <p:blipFill rotWithShape="1">
          <a:blip r:embed="rId3">
            <a:alphaModFix/>
          </a:blip>
          <a:srcRect l="22663" t="12572" r="24023"/>
          <a:stretch/>
        </p:blipFill>
        <p:spPr>
          <a:xfrm>
            <a:off x="4720750" y="1142350"/>
            <a:ext cx="3069975" cy="37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426100" y="441300"/>
            <a:ext cx="5691300" cy="4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experiment, parachutes of different sizes were made.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The time that it took for the parachute to fall to the ground was measured with a stopwatch. 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is the independent variable?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is the dependent variable?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List at least two controlled variables.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400" y="1517975"/>
            <a:ext cx="2367800" cy="27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INDEPENDENT VARIABLE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VARIABLE THAT IS CHANGED IN THE EXPERIMENT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DEPENDENT VARIABLE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VARIABLE THAT IS MEASURED AND CHANGES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CONTROLLED VARIABLE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VARIABLES THAT ARE KEPT THE SAME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FORCE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A PUSH, PULL OR TWIST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What are the three states of matter?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dirty="0"/>
              <a:t>S _  _  _ _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dirty="0"/>
              <a:t>L _  _  _  _  _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 dirty="0"/>
              <a:t>G  _  _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 dirty="0"/>
              <a:t>What am I missing?</a:t>
            </a: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25" y="2982625"/>
            <a:ext cx="1757600" cy="17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981" y="1559799"/>
            <a:ext cx="869993" cy="180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997" y="2039150"/>
            <a:ext cx="1828825" cy="27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subTitle" idx="4294967295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effect of forces on familiar objects.</a:t>
            </a:r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1"/>
          </p:nvPr>
        </p:nvSpPr>
        <p:spPr>
          <a:xfrm>
            <a:off x="702950" y="1712100"/>
            <a:ext cx="5123100" cy="20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Move something (acceleration)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Stop something moving (deceleration)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Change something’s direction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Turn something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Change something’s shape</a:t>
            </a:r>
            <a:endParaRPr/>
          </a:p>
        </p:txBody>
      </p:sp>
      <p:sp>
        <p:nvSpPr>
          <p:cNvPr id="193" name="Google Shape;193;p32"/>
          <p:cNvSpPr/>
          <p:nvPr/>
        </p:nvSpPr>
        <p:spPr>
          <a:xfrm>
            <a:off x="493250" y="440075"/>
            <a:ext cx="79746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Match the image to one of the five things that forces can do.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400" y="3524350"/>
            <a:ext cx="1808300" cy="15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1725" y="3512567"/>
            <a:ext cx="1860250" cy="156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0501" y="3524350"/>
            <a:ext cx="1754787" cy="15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1499" y="3448430"/>
            <a:ext cx="1860250" cy="154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449" y="1931626"/>
            <a:ext cx="2504525" cy="12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702950" y="352435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821725" y="352435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5760500" y="356430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6881500" y="3524350"/>
            <a:ext cx="426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5963450" y="1931625"/>
            <a:ext cx="426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7450EE-2B68-40AE-9D05-A2B93889CD87}">
  <ds:schemaRefs>
    <ds:schemaRef ds:uri="http://schemas.microsoft.com/office/2006/metadata/properties"/>
    <ds:schemaRef ds:uri="http://schemas.microsoft.com/office/infopath/2007/PartnerControls"/>
    <ds:schemaRef ds:uri="d5c732d2-f217-444a-91d8-37c5714ca695"/>
    <ds:schemaRef ds:uri="8f659357-f805-491c-ad0b-5621b2de6466"/>
  </ds:schemaRefs>
</ds:datastoreItem>
</file>

<file path=customXml/itemProps2.xml><?xml version="1.0" encoding="utf-8"?>
<ds:datastoreItem xmlns:ds="http://schemas.openxmlformats.org/officeDocument/2006/customXml" ds:itemID="{86EA7E49-F6FF-4343-BD34-5C30811B2B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659357-f805-491c-ad0b-5621b2de6466"/>
    <ds:schemaRef ds:uri="d5c732d2-f217-444a-91d8-37c5714ca6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B86023-EA00-4A80-80D0-2D17A31639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1683</Words>
  <Application>Microsoft Office PowerPoint</Application>
  <PresentationFormat>On-screen Show (16:9)</PresentationFormat>
  <Paragraphs>228</Paragraphs>
  <Slides>25</Slides>
  <Notes>25</Notes>
  <HiddenSlides>6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Century Gothic</vt:lpstr>
      <vt:lpstr>Arial</vt:lpstr>
      <vt:lpstr>Calibri</vt:lpstr>
      <vt:lpstr>Cabin</vt:lpstr>
      <vt:lpstr>ASC EDI Template</vt:lpstr>
      <vt:lpstr>Simple Light</vt:lpstr>
      <vt:lpstr>MEASURING FORCES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investigate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measure forces using newtons.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FORCES </dc:title>
  <cp:lastModifiedBy>Sarina Watson</cp:lastModifiedBy>
  <cp:revision>5</cp:revision>
  <dcterms:modified xsi:type="dcterms:W3CDTF">2024-10-20T06:06:49Z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54300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</Properties>
</file>